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542" y="8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84AC-C29B-4303-AB7A-5B78740E04BD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BF8E-01AB-4535-8377-B861AD7AA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69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84AC-C29B-4303-AB7A-5B78740E04BD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BF8E-01AB-4535-8377-B861AD7AA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41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84AC-C29B-4303-AB7A-5B78740E04BD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BF8E-01AB-4535-8377-B861AD7AA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35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84AC-C29B-4303-AB7A-5B78740E04BD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BF8E-01AB-4535-8377-B861AD7AA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60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84AC-C29B-4303-AB7A-5B78740E04BD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BF8E-01AB-4535-8377-B861AD7AA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67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84AC-C29B-4303-AB7A-5B78740E04BD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BF8E-01AB-4535-8377-B861AD7AA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00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84AC-C29B-4303-AB7A-5B78740E04BD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BF8E-01AB-4535-8377-B861AD7AA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4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84AC-C29B-4303-AB7A-5B78740E04BD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BF8E-01AB-4535-8377-B861AD7AA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04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84AC-C29B-4303-AB7A-5B78740E04BD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BF8E-01AB-4535-8377-B861AD7AA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22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84AC-C29B-4303-AB7A-5B78740E04BD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BF8E-01AB-4535-8377-B861AD7AA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79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84AC-C29B-4303-AB7A-5B78740E04BD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BF8E-01AB-4535-8377-B861AD7AA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68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384AC-C29B-4303-AB7A-5B78740E04BD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9BF8E-01AB-4535-8377-B861AD7AA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98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>
          <a:xfrm>
            <a:off x="533999" y="5288339"/>
            <a:ext cx="7809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そ</a:t>
            </a:r>
            <a:endParaRPr lang="ja-JP" altLang="en-US" sz="4800" dirty="0"/>
          </a:p>
        </p:txBody>
      </p:sp>
      <p:sp>
        <p:nvSpPr>
          <p:cNvPr id="6" name="正方形/長方形 5"/>
          <p:cNvSpPr/>
          <p:nvPr/>
        </p:nvSpPr>
        <p:spPr>
          <a:xfrm>
            <a:off x="4006298" y="5288339"/>
            <a:ext cx="6944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solidFill>
                  <a:srgbClr val="FF0000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う</a:t>
            </a:r>
            <a:endParaRPr lang="ja-JP" altLang="en-US" sz="4800" dirty="0"/>
          </a:p>
        </p:txBody>
      </p:sp>
      <p:sp>
        <p:nvSpPr>
          <p:cNvPr id="7" name="正方形/長方形 6"/>
          <p:cNvSpPr/>
          <p:nvPr/>
        </p:nvSpPr>
        <p:spPr>
          <a:xfrm>
            <a:off x="5031058" y="6027003"/>
            <a:ext cx="6463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solidFill>
                  <a:srgbClr val="FF0000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し</a:t>
            </a:r>
            <a:endParaRPr lang="ja-JP" altLang="en-US" sz="4800" dirty="0"/>
          </a:p>
        </p:txBody>
      </p:sp>
      <p:sp>
        <p:nvSpPr>
          <p:cNvPr id="8" name="正方形/長方形 7"/>
          <p:cNvSpPr/>
          <p:nvPr/>
        </p:nvSpPr>
        <p:spPr>
          <a:xfrm>
            <a:off x="1690802" y="4549676"/>
            <a:ext cx="7713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に</a:t>
            </a:r>
            <a:endParaRPr lang="ja-JP" altLang="en-US" sz="4800" dirty="0"/>
          </a:p>
        </p:txBody>
      </p:sp>
      <p:sp>
        <p:nvSpPr>
          <p:cNvPr id="9" name="正方形/長方形 8"/>
          <p:cNvSpPr/>
          <p:nvPr/>
        </p:nvSpPr>
        <p:spPr>
          <a:xfrm>
            <a:off x="6092942" y="6027003"/>
            <a:ext cx="7713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ひ</a:t>
            </a:r>
            <a:endParaRPr lang="ja-JP" altLang="en-US" sz="4800" dirty="0"/>
          </a:p>
        </p:txBody>
      </p:sp>
      <p:sp>
        <p:nvSpPr>
          <p:cNvPr id="10" name="正方形/長方形 9"/>
          <p:cNvSpPr/>
          <p:nvPr/>
        </p:nvSpPr>
        <p:spPr>
          <a:xfrm>
            <a:off x="7250944" y="4549676"/>
            <a:ext cx="7906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か</a:t>
            </a:r>
            <a:endParaRPr lang="ja-JP" altLang="en-US" sz="4800" dirty="0"/>
          </a:p>
        </p:txBody>
      </p:sp>
      <p:sp>
        <p:nvSpPr>
          <p:cNvPr id="11" name="正方形/長方形 10"/>
          <p:cNvSpPr/>
          <p:nvPr/>
        </p:nvSpPr>
        <p:spPr>
          <a:xfrm>
            <a:off x="-123271" y="5288339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れ</a:t>
            </a:r>
            <a:endParaRPr lang="ja-JP" altLang="en-US" sz="48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007287" y="6027003"/>
            <a:ext cx="7713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て</a:t>
            </a:r>
            <a:endParaRPr lang="ja-JP" altLang="en-US" sz="4800" dirty="0"/>
          </a:p>
        </p:txBody>
      </p:sp>
      <p:sp>
        <p:nvSpPr>
          <p:cNvPr id="13" name="正方形/長方形 12"/>
          <p:cNvSpPr/>
          <p:nvPr/>
        </p:nvSpPr>
        <p:spPr>
          <a:xfrm>
            <a:off x="3476021" y="4549676"/>
            <a:ext cx="6848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と</a:t>
            </a:r>
            <a:endParaRPr lang="ja-JP" altLang="en-US" sz="4800" dirty="0"/>
          </a:p>
        </p:txBody>
      </p:sp>
      <p:sp>
        <p:nvSpPr>
          <p:cNvPr id="14" name="円/楕円 13"/>
          <p:cNvSpPr/>
          <p:nvPr/>
        </p:nvSpPr>
        <p:spPr>
          <a:xfrm>
            <a:off x="3881309" y="4502382"/>
            <a:ext cx="288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-123271" y="6027003"/>
            <a:ext cx="6944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こ</a:t>
            </a:r>
            <a:endParaRPr lang="ja-JP" altLang="en-US" sz="4800" dirty="0"/>
          </a:p>
        </p:txBody>
      </p:sp>
      <p:sp>
        <p:nvSpPr>
          <p:cNvPr id="17" name="正方形/長方形 16"/>
          <p:cNvSpPr/>
          <p:nvPr/>
        </p:nvSpPr>
        <p:spPr>
          <a:xfrm>
            <a:off x="7299033" y="5288339"/>
            <a:ext cx="7136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ま</a:t>
            </a:r>
            <a:endParaRPr lang="ja-JP" altLang="en-US" sz="4800" dirty="0"/>
          </a:p>
        </p:txBody>
      </p:sp>
      <p:sp>
        <p:nvSpPr>
          <p:cNvPr id="19" name="正方形/長方形 18"/>
          <p:cNvSpPr/>
          <p:nvPr/>
        </p:nvSpPr>
        <p:spPr>
          <a:xfrm>
            <a:off x="-108845" y="4549676"/>
            <a:ext cx="7906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い</a:t>
            </a:r>
            <a:endParaRPr lang="ja-JP" altLang="en-US" sz="4800" dirty="0"/>
          </a:p>
        </p:txBody>
      </p:sp>
      <p:sp>
        <p:nvSpPr>
          <p:cNvPr id="20" name="正方形/長方形 19"/>
          <p:cNvSpPr/>
          <p:nvPr/>
        </p:nvSpPr>
        <p:spPr>
          <a:xfrm>
            <a:off x="5588451" y="4549676"/>
            <a:ext cx="7040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る</a:t>
            </a:r>
            <a:endParaRPr lang="ja-JP" altLang="en-US" sz="4800" dirty="0"/>
          </a:p>
        </p:txBody>
      </p:sp>
      <p:sp>
        <p:nvSpPr>
          <p:cNvPr id="21" name="正方形/長方形 20"/>
          <p:cNvSpPr/>
          <p:nvPr/>
        </p:nvSpPr>
        <p:spPr>
          <a:xfrm>
            <a:off x="5124210" y="5288339"/>
            <a:ext cx="7906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の</a:t>
            </a:r>
            <a:endParaRPr lang="ja-JP" altLang="en-US" sz="4800" dirty="0"/>
          </a:p>
        </p:txBody>
      </p:sp>
      <p:sp>
        <p:nvSpPr>
          <p:cNvPr id="22" name="正方形/長方形 21"/>
          <p:cNvSpPr/>
          <p:nvPr/>
        </p:nvSpPr>
        <p:spPr>
          <a:xfrm>
            <a:off x="503011" y="4549676"/>
            <a:ext cx="7040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ろ</a:t>
            </a:r>
            <a:endParaRPr lang="ja-JP" altLang="en-US" sz="4800" dirty="0"/>
          </a:p>
        </p:txBody>
      </p:sp>
      <p:sp>
        <p:nvSpPr>
          <p:cNvPr id="23" name="正方形/長方形 22"/>
          <p:cNvSpPr/>
          <p:nvPr/>
        </p:nvSpPr>
        <p:spPr>
          <a:xfrm>
            <a:off x="4468066" y="4549676"/>
            <a:ext cx="6270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り</a:t>
            </a:r>
            <a:endParaRPr lang="ja-JP" altLang="en-US" sz="4800" dirty="0"/>
          </a:p>
        </p:txBody>
      </p:sp>
      <p:sp>
        <p:nvSpPr>
          <p:cNvPr id="24" name="正方形/長方形 23"/>
          <p:cNvSpPr/>
          <p:nvPr/>
        </p:nvSpPr>
        <p:spPr>
          <a:xfrm>
            <a:off x="1590811" y="6027003"/>
            <a:ext cx="7713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あ</a:t>
            </a:r>
            <a:endParaRPr lang="ja-JP" altLang="en-US" sz="4800" dirty="0"/>
          </a:p>
        </p:txBody>
      </p:sp>
      <p:sp>
        <p:nvSpPr>
          <p:cNvPr id="25" name="正方形/長方形 24"/>
          <p:cNvSpPr/>
          <p:nvPr/>
        </p:nvSpPr>
        <p:spPr>
          <a:xfrm>
            <a:off x="3218825" y="6027003"/>
            <a:ext cx="7906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ゆ</a:t>
            </a:r>
            <a:endParaRPr lang="ja-JP" altLang="en-US" sz="4800" dirty="0"/>
          </a:p>
        </p:txBody>
      </p:sp>
      <p:sp>
        <p:nvSpPr>
          <p:cNvPr id="26" name="正方形/長方形 25"/>
          <p:cNvSpPr/>
          <p:nvPr/>
        </p:nvSpPr>
        <p:spPr>
          <a:xfrm>
            <a:off x="4444152" y="6027003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み</a:t>
            </a:r>
            <a:endParaRPr lang="ja-JP" altLang="en-US" sz="4800" dirty="0"/>
          </a:p>
        </p:txBody>
      </p:sp>
      <p:sp>
        <p:nvSpPr>
          <p:cNvPr id="27" name="正方形/長方形 26"/>
          <p:cNvSpPr/>
          <p:nvPr/>
        </p:nvSpPr>
        <p:spPr>
          <a:xfrm>
            <a:off x="1073644" y="4549676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は</a:t>
            </a:r>
            <a:endParaRPr lang="ja-JP" altLang="en-US" sz="4800" dirty="0"/>
          </a:p>
        </p:txBody>
      </p:sp>
      <p:sp>
        <p:nvSpPr>
          <p:cNvPr id="28" name="正方形/長方形 27"/>
          <p:cNvSpPr/>
          <p:nvPr/>
        </p:nvSpPr>
        <p:spPr>
          <a:xfrm>
            <a:off x="5706438" y="5288339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お</a:t>
            </a:r>
            <a:endParaRPr lang="ja-JP" altLang="en-US" sz="4800" dirty="0"/>
          </a:p>
        </p:txBody>
      </p:sp>
      <p:sp>
        <p:nvSpPr>
          <p:cNvPr id="30" name="正方形/長方形 29"/>
          <p:cNvSpPr/>
          <p:nvPr/>
        </p:nvSpPr>
        <p:spPr>
          <a:xfrm>
            <a:off x="6260532" y="5288339"/>
            <a:ext cx="5790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く</a:t>
            </a:r>
            <a:endParaRPr lang="ja-JP" altLang="en-US" sz="4800" dirty="0"/>
          </a:p>
        </p:txBody>
      </p:sp>
      <p:sp>
        <p:nvSpPr>
          <p:cNvPr id="31" name="正方形/長方形 30"/>
          <p:cNvSpPr/>
          <p:nvPr/>
        </p:nvSpPr>
        <p:spPr>
          <a:xfrm>
            <a:off x="6679330" y="6014393"/>
            <a:ext cx="7136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も</a:t>
            </a:r>
            <a:endParaRPr lang="ja-JP" altLang="en-US" sz="4800" dirty="0"/>
          </a:p>
        </p:txBody>
      </p:sp>
      <p:sp>
        <p:nvSpPr>
          <p:cNvPr id="32" name="正方形/長方形 31"/>
          <p:cNvSpPr/>
          <p:nvPr/>
        </p:nvSpPr>
        <p:spPr>
          <a:xfrm>
            <a:off x="8440654" y="5288339"/>
            <a:ext cx="8194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ふ</a:t>
            </a:r>
            <a:endParaRPr lang="ja-JP" altLang="en-US" sz="4800" dirty="0"/>
          </a:p>
        </p:txBody>
      </p:sp>
      <p:sp>
        <p:nvSpPr>
          <p:cNvPr id="33" name="正方形/長方形 32"/>
          <p:cNvSpPr/>
          <p:nvPr/>
        </p:nvSpPr>
        <p:spPr>
          <a:xfrm>
            <a:off x="466521" y="6014393"/>
            <a:ext cx="7617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え</a:t>
            </a:r>
            <a:endParaRPr lang="ja-JP" altLang="en-US" sz="4800" dirty="0"/>
          </a:p>
        </p:txBody>
      </p:sp>
      <p:sp>
        <p:nvSpPr>
          <p:cNvPr id="34" name="正方形/長方形 33"/>
          <p:cNvSpPr/>
          <p:nvPr/>
        </p:nvSpPr>
        <p:spPr>
          <a:xfrm>
            <a:off x="4957133" y="4549676"/>
            <a:ext cx="8290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ぬ</a:t>
            </a:r>
            <a:endParaRPr lang="ja-JP" altLang="en-US" sz="4800" dirty="0"/>
          </a:p>
        </p:txBody>
      </p:sp>
      <p:sp>
        <p:nvSpPr>
          <p:cNvPr id="35" name="正方形/長方形 34"/>
          <p:cNvSpPr/>
          <p:nvPr/>
        </p:nvSpPr>
        <p:spPr>
          <a:xfrm>
            <a:off x="1659110" y="5305123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ね</a:t>
            </a:r>
            <a:endParaRPr lang="ja-JP" altLang="en-US" sz="4800" dirty="0"/>
          </a:p>
        </p:txBody>
      </p:sp>
      <p:sp>
        <p:nvSpPr>
          <p:cNvPr id="36" name="正方形/長方形 35"/>
          <p:cNvSpPr/>
          <p:nvPr/>
        </p:nvSpPr>
        <p:spPr>
          <a:xfrm>
            <a:off x="6714974" y="5305123"/>
            <a:ext cx="8194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や</a:t>
            </a:r>
            <a:endParaRPr lang="ja-JP" altLang="en-US" sz="4800" dirty="0"/>
          </a:p>
        </p:txBody>
      </p:sp>
      <p:sp>
        <p:nvSpPr>
          <p:cNvPr id="37" name="正方形/長方形 36"/>
          <p:cNvSpPr/>
          <p:nvPr/>
        </p:nvSpPr>
        <p:spPr>
          <a:xfrm>
            <a:off x="7869844" y="6014393"/>
            <a:ext cx="7906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す</a:t>
            </a:r>
            <a:endParaRPr lang="ja-JP" altLang="en-US" sz="4800" dirty="0"/>
          </a:p>
        </p:txBody>
      </p:sp>
      <p:sp>
        <p:nvSpPr>
          <p:cNvPr id="38" name="正方形/長方形 37"/>
          <p:cNvSpPr/>
          <p:nvPr/>
        </p:nvSpPr>
        <p:spPr>
          <a:xfrm>
            <a:off x="3829050" y="6014393"/>
            <a:ext cx="8194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め</a:t>
            </a:r>
            <a:endParaRPr lang="ja-JP" altLang="en-US" sz="4800" dirty="0"/>
          </a:p>
        </p:txBody>
      </p:sp>
      <p:sp>
        <p:nvSpPr>
          <p:cNvPr id="39" name="正方形/長方形 38"/>
          <p:cNvSpPr/>
          <p:nvPr/>
        </p:nvSpPr>
        <p:spPr>
          <a:xfrm>
            <a:off x="8414829" y="6014393"/>
            <a:ext cx="7521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ん</a:t>
            </a:r>
            <a:endParaRPr lang="ja-JP" altLang="en-US" sz="4800" dirty="0"/>
          </a:p>
        </p:txBody>
      </p:sp>
      <p:sp>
        <p:nvSpPr>
          <p:cNvPr id="40" name="正方形/長方形 39"/>
          <p:cNvSpPr/>
          <p:nvPr/>
        </p:nvSpPr>
        <p:spPr>
          <a:xfrm>
            <a:off x="2253864" y="4592343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ほ</a:t>
            </a:r>
            <a:endParaRPr lang="ja-JP" altLang="en-US" sz="4800" dirty="0"/>
          </a:p>
        </p:txBody>
      </p:sp>
      <p:sp>
        <p:nvSpPr>
          <p:cNvPr id="41" name="正方形/長方形 40"/>
          <p:cNvSpPr/>
          <p:nvPr/>
        </p:nvSpPr>
        <p:spPr>
          <a:xfrm>
            <a:off x="6131511" y="4592343"/>
            <a:ext cx="7425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を</a:t>
            </a:r>
            <a:endParaRPr lang="ja-JP" altLang="en-US" sz="4800" dirty="0"/>
          </a:p>
        </p:txBody>
      </p:sp>
      <p:sp>
        <p:nvSpPr>
          <p:cNvPr id="42" name="正方形/長方形 41"/>
          <p:cNvSpPr/>
          <p:nvPr/>
        </p:nvSpPr>
        <p:spPr>
          <a:xfrm>
            <a:off x="7858421" y="4592343"/>
            <a:ext cx="7040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よ</a:t>
            </a:r>
            <a:endParaRPr lang="ja-JP" altLang="en-US" sz="4800" dirty="0"/>
          </a:p>
        </p:txBody>
      </p:sp>
      <p:sp>
        <p:nvSpPr>
          <p:cNvPr id="43" name="正方形/長方形 42"/>
          <p:cNvSpPr/>
          <p:nvPr/>
        </p:nvSpPr>
        <p:spPr>
          <a:xfrm>
            <a:off x="3354735" y="5305123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む</a:t>
            </a:r>
            <a:endParaRPr lang="ja-JP" altLang="en-US" sz="4800" dirty="0"/>
          </a:p>
        </p:txBody>
      </p:sp>
      <p:sp>
        <p:nvSpPr>
          <p:cNvPr id="44" name="正方形/長方形 43"/>
          <p:cNvSpPr/>
          <p:nvPr/>
        </p:nvSpPr>
        <p:spPr>
          <a:xfrm>
            <a:off x="3948854" y="4592343"/>
            <a:ext cx="7328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ち</a:t>
            </a:r>
            <a:endParaRPr lang="ja-JP" altLang="en-US" sz="4800" dirty="0"/>
          </a:p>
        </p:txBody>
      </p:sp>
      <p:sp>
        <p:nvSpPr>
          <p:cNvPr id="45" name="正方形/長方形 44"/>
          <p:cNvSpPr/>
          <p:nvPr/>
        </p:nvSpPr>
        <p:spPr>
          <a:xfrm>
            <a:off x="5568959" y="6014393"/>
            <a:ext cx="7617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ゑ</a:t>
            </a:r>
            <a:endParaRPr lang="ja-JP" altLang="en-US" sz="4800" dirty="0"/>
          </a:p>
        </p:txBody>
      </p:sp>
      <p:sp>
        <p:nvSpPr>
          <p:cNvPr id="46" name="正方形/長方形 45"/>
          <p:cNvSpPr/>
          <p:nvPr/>
        </p:nvSpPr>
        <p:spPr>
          <a:xfrm>
            <a:off x="8403172" y="4592343"/>
            <a:ext cx="7809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た</a:t>
            </a:r>
            <a:endParaRPr lang="ja-JP" altLang="en-US" sz="4800" dirty="0"/>
          </a:p>
        </p:txBody>
      </p:sp>
      <p:sp>
        <p:nvSpPr>
          <p:cNvPr id="47" name="正方形/長方形 46"/>
          <p:cNvSpPr/>
          <p:nvPr/>
        </p:nvSpPr>
        <p:spPr>
          <a:xfrm>
            <a:off x="7206298" y="6014393"/>
            <a:ext cx="8386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せ</a:t>
            </a:r>
            <a:endParaRPr lang="ja-JP" altLang="en-US" sz="4800" dirty="0"/>
          </a:p>
        </p:txBody>
      </p:sp>
      <p:sp>
        <p:nvSpPr>
          <p:cNvPr id="48" name="正方形/長方形 47"/>
          <p:cNvSpPr/>
          <p:nvPr/>
        </p:nvSpPr>
        <p:spPr>
          <a:xfrm>
            <a:off x="6678506" y="4592343"/>
            <a:ext cx="8194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わ</a:t>
            </a:r>
            <a:endParaRPr lang="ja-JP" altLang="en-US" sz="4800" dirty="0"/>
          </a:p>
        </p:txBody>
      </p:sp>
      <p:sp>
        <p:nvSpPr>
          <p:cNvPr id="49" name="正方形/長方形 48"/>
          <p:cNvSpPr/>
          <p:nvPr/>
        </p:nvSpPr>
        <p:spPr>
          <a:xfrm>
            <a:off x="2870568" y="5305123"/>
            <a:ext cx="6751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ら</a:t>
            </a:r>
            <a:endParaRPr lang="ja-JP" altLang="en-US" sz="4800" dirty="0"/>
          </a:p>
        </p:txBody>
      </p:sp>
      <p:sp>
        <p:nvSpPr>
          <p:cNvPr id="50" name="正方形/長方形 49"/>
          <p:cNvSpPr/>
          <p:nvPr/>
        </p:nvSpPr>
        <p:spPr>
          <a:xfrm>
            <a:off x="4478038" y="5305123"/>
            <a:ext cx="7906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ゐ</a:t>
            </a:r>
            <a:endParaRPr lang="ja-JP" altLang="en-US" sz="4800" dirty="0"/>
          </a:p>
        </p:txBody>
      </p:sp>
      <p:sp>
        <p:nvSpPr>
          <p:cNvPr id="51" name="正方形/長方形 50"/>
          <p:cNvSpPr/>
          <p:nvPr/>
        </p:nvSpPr>
        <p:spPr>
          <a:xfrm>
            <a:off x="2148013" y="6014393"/>
            <a:ext cx="7040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さ</a:t>
            </a:r>
            <a:endParaRPr lang="ja-JP" altLang="en-US" sz="4800" dirty="0"/>
          </a:p>
        </p:txBody>
      </p:sp>
      <p:sp>
        <p:nvSpPr>
          <p:cNvPr id="52" name="正方形/長方形 51"/>
          <p:cNvSpPr/>
          <p:nvPr/>
        </p:nvSpPr>
        <p:spPr>
          <a:xfrm>
            <a:off x="2636129" y="6014393"/>
            <a:ext cx="7136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き</a:t>
            </a:r>
            <a:endParaRPr lang="ja-JP" altLang="en-US" sz="4800" dirty="0"/>
          </a:p>
        </p:txBody>
      </p:sp>
      <p:sp>
        <p:nvSpPr>
          <p:cNvPr id="53" name="正方形/長方形 52"/>
          <p:cNvSpPr/>
          <p:nvPr/>
        </p:nvSpPr>
        <p:spPr>
          <a:xfrm>
            <a:off x="2890115" y="4592343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へ</a:t>
            </a:r>
            <a:endParaRPr lang="ja-JP" altLang="en-US" sz="4800" dirty="0"/>
          </a:p>
        </p:txBody>
      </p:sp>
      <p:sp>
        <p:nvSpPr>
          <p:cNvPr id="54" name="正方形/長方形 53"/>
          <p:cNvSpPr/>
          <p:nvPr/>
        </p:nvSpPr>
        <p:spPr>
          <a:xfrm>
            <a:off x="1083616" y="5290708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つ</a:t>
            </a:r>
            <a:endParaRPr lang="ja-JP" altLang="en-US" sz="4800" dirty="0"/>
          </a:p>
        </p:txBody>
      </p:sp>
      <p:sp>
        <p:nvSpPr>
          <p:cNvPr id="55" name="正方形/長方形 54"/>
          <p:cNvSpPr/>
          <p:nvPr/>
        </p:nvSpPr>
        <p:spPr>
          <a:xfrm>
            <a:off x="2293265" y="5290708"/>
            <a:ext cx="7809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な</a:t>
            </a:r>
            <a:endParaRPr lang="ja-JP" altLang="en-US" sz="4800" dirty="0"/>
          </a:p>
        </p:txBody>
      </p:sp>
      <p:sp>
        <p:nvSpPr>
          <p:cNvPr id="56" name="正方形/長方形 55"/>
          <p:cNvSpPr/>
          <p:nvPr/>
        </p:nvSpPr>
        <p:spPr>
          <a:xfrm>
            <a:off x="7810356" y="5290708"/>
            <a:ext cx="7713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n w="0"/>
                <a:latin typeface="AR P明朝体U" panose="020B0600010101010101" pitchFamily="50" charset="-128"/>
                <a:ea typeface="AR P明朝体U" panose="020B0600010101010101" pitchFamily="50" charset="-128"/>
              </a:rPr>
              <a:t>け</a:t>
            </a:r>
            <a:endParaRPr lang="ja-JP" altLang="en-US" sz="4800" dirty="0"/>
          </a:p>
        </p:txBody>
      </p:sp>
      <p:sp>
        <p:nvSpPr>
          <p:cNvPr id="57" name="字幕 2">
            <a:extLst>
              <a:ext uri="{FF2B5EF4-FFF2-40B4-BE49-F238E27FC236}">
                <a16:creationId xmlns="" xmlns:a16="http://schemas.microsoft.com/office/drawing/2014/main" id="{D1997ED8-79F6-4E93-95F2-920A9E219430}"/>
              </a:ext>
            </a:extLst>
          </p:cNvPr>
          <p:cNvSpPr txBox="1">
            <a:spLocks/>
          </p:cNvSpPr>
          <p:nvPr/>
        </p:nvSpPr>
        <p:spPr>
          <a:xfrm>
            <a:off x="2298874" y="4239120"/>
            <a:ext cx="5079401" cy="29294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FF0000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牛</a:t>
            </a:r>
            <a:r>
              <a:rPr lang="ja-JP" altLang="en-US" sz="2800" dirty="0" smtClean="0">
                <a:latin typeface="AR P明朝体U" panose="020B0600010101010101" pitchFamily="50" charset="-128"/>
                <a:ea typeface="AR P明朝体U" panose="020B0600010101010101" pitchFamily="50" charset="-128"/>
              </a:rPr>
              <a:t>に引かれて　どこまいる</a:t>
            </a:r>
            <a:endParaRPr lang="en-US" altLang="ja-JP" sz="2800" dirty="0" smtClean="0">
              <a:latin typeface="AR P明朝体U" panose="020B0600010101010101" pitchFamily="50" charset="-128"/>
              <a:ea typeface="AR P明朝体U" panose="020B0600010101010101" pitchFamily="50" charset="-128"/>
            </a:endParaRPr>
          </a:p>
          <a:p>
            <a:r>
              <a:rPr lang="ja-JP" altLang="en-US" sz="2800" dirty="0" smtClean="0">
                <a:latin typeface="AR P明朝体U" panose="020B0600010101010101" pitchFamily="50" charset="-128"/>
                <a:ea typeface="AR P明朝体U" panose="020B0600010101010101" pitchFamily="50" charset="-128"/>
              </a:rPr>
              <a:t>　　の</a:t>
            </a:r>
            <a:r>
              <a:rPr lang="ja-JP" altLang="en-US" sz="2800" dirty="0" err="1" smtClean="0">
                <a:latin typeface="AR P明朝体U" panose="020B0600010101010101" pitchFamily="50" charset="-128"/>
                <a:ea typeface="AR P明朝体U" panose="020B0600010101010101" pitchFamily="50" charset="-128"/>
              </a:rPr>
              <a:t>ろり</a:t>
            </a:r>
            <a:r>
              <a:rPr lang="ja-JP" altLang="en-US" sz="2800" dirty="0" smtClean="0">
                <a:latin typeface="AR P明朝体U" panose="020B0600010101010101" pitchFamily="50" charset="-128"/>
                <a:ea typeface="AR P明朝体U" panose="020B0600010101010101" pitchFamily="50" charset="-128"/>
              </a:rPr>
              <a:t>歩みは</a:t>
            </a:r>
          </a:p>
          <a:p>
            <a:r>
              <a:rPr lang="ja-JP" altLang="en-US" sz="2800" dirty="0" smtClean="0">
                <a:latin typeface="AR P明朝体U" panose="020B0600010101010101" pitchFamily="50" charset="-128"/>
                <a:ea typeface="AR P明朝体U" panose="020B0600010101010101" pitchFamily="50" charset="-128"/>
              </a:rPr>
              <a:t>遅くも　増えぬ</a:t>
            </a:r>
            <a:endParaRPr lang="en-US" altLang="ja-JP" sz="2800" dirty="0" smtClean="0">
              <a:latin typeface="AR P明朝体U" panose="020B0600010101010101" pitchFamily="50" charset="-128"/>
              <a:ea typeface="AR P明朝体U" panose="020B0600010101010101" pitchFamily="50" charset="-128"/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寝</a:t>
            </a:r>
            <a:r>
              <a:rPr lang="ja-JP" altLang="en-US" sz="2800" dirty="0" smtClean="0">
                <a:latin typeface="AR P明朝体U" panose="020B0600010101010101" pitchFamily="50" charset="-128"/>
                <a:ea typeface="AR P明朝体U" panose="020B0600010101010101" pitchFamily="50" charset="-128"/>
              </a:rPr>
              <a:t>　やすめ　</a:t>
            </a:r>
            <a:r>
              <a:rPr lang="ja-JP" altLang="en-US" sz="2800" dirty="0" smtClean="0">
                <a:solidFill>
                  <a:srgbClr val="FF0000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本</a:t>
            </a:r>
            <a:r>
              <a:rPr lang="ja-JP" altLang="en-US" sz="2800" dirty="0" smtClean="0">
                <a:latin typeface="AR P明朝体U" panose="020B0600010101010101" pitchFamily="50" charset="-128"/>
                <a:ea typeface="AR P明朝体U" panose="020B0600010101010101" pitchFamily="50" charset="-128"/>
              </a:rPr>
              <a:t>を読む</a:t>
            </a:r>
            <a:endParaRPr lang="en-US" altLang="ja-JP" sz="2800" dirty="0" smtClean="0">
              <a:latin typeface="AR P明朝体U" panose="020B0600010101010101" pitchFamily="50" charset="-128"/>
              <a:ea typeface="AR P明朝体U" panose="020B0600010101010101" pitchFamily="50" charset="-128"/>
            </a:endParaRPr>
          </a:p>
          <a:p>
            <a:r>
              <a:rPr lang="ja-JP" altLang="en-US" sz="2800" dirty="0">
                <a:solidFill>
                  <a:srgbClr val="FF0000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知</a:t>
            </a:r>
            <a:r>
              <a:rPr lang="ja-JP" altLang="en-US" sz="2800" dirty="0" smtClean="0">
                <a:solidFill>
                  <a:srgbClr val="FF0000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恵</a:t>
            </a:r>
            <a:r>
              <a:rPr lang="ja-JP" altLang="en-US" sz="2800" dirty="0" smtClean="0">
                <a:latin typeface="AR P明朝体U" panose="020B0600010101010101" pitchFamily="50" charset="-128"/>
                <a:ea typeface="AR P明朝体U" panose="020B0600010101010101" pitchFamily="50" charset="-128"/>
              </a:rPr>
              <a:t>だせ　</a:t>
            </a:r>
            <a:r>
              <a:rPr lang="ja-JP" altLang="en-US" sz="2800" dirty="0" smtClean="0">
                <a:solidFill>
                  <a:srgbClr val="FF0000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笑</a:t>
            </a:r>
            <a:r>
              <a:rPr lang="ja-JP" altLang="en-US" sz="2800" dirty="0" smtClean="0">
                <a:latin typeface="AR P明朝体U" panose="020B0600010101010101" pitchFamily="50" charset="-128"/>
                <a:ea typeface="AR P明朝体U" panose="020B0600010101010101" pitchFamily="50" charset="-128"/>
              </a:rPr>
              <a:t>ゐ　先へ繋げ</a:t>
            </a:r>
            <a:endParaRPr lang="en-US" altLang="ja-JP" sz="2800" dirty="0" smtClean="0">
              <a:latin typeface="AR P明朝体U" panose="020B0600010101010101" pitchFamily="50" charset="-128"/>
              <a:ea typeface="AR P明朝体U" panose="020B0600010101010101" pitchFamily="50" charset="-128"/>
            </a:endParaRPr>
          </a:p>
          <a:p>
            <a:r>
              <a:rPr lang="ja-JP" altLang="en-US" sz="2800" dirty="0" smtClean="0">
                <a:latin typeface="AR P明朝体U" panose="020B0600010101010101" pitchFamily="50" charset="-128"/>
                <a:ea typeface="AR P明朝体U" panose="020B0600010101010101" pitchFamily="50" charset="-128"/>
              </a:rPr>
              <a:t>　</a:t>
            </a:r>
          </a:p>
          <a:p>
            <a:endParaRPr lang="ja-JP" altLang="en-US" sz="2000" dirty="0">
              <a:latin typeface="AR P明朝体U" panose="020B0600010101010101" pitchFamily="50" charset="-128"/>
              <a:ea typeface="AR P明朝体U" panose="020B0600010101010101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243862" y="4226009"/>
            <a:ext cx="170270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0" cap="none" spc="0" dirty="0" smtClean="0">
                <a:ln w="0"/>
                <a:solidFill>
                  <a:srgbClr val="FF0000"/>
                </a:solidFill>
                <a:latin typeface="+mj-ea"/>
                <a:ea typeface="+mj-ea"/>
              </a:rPr>
              <a:t>いろは</a:t>
            </a:r>
            <a:endParaRPr lang="en-US" altLang="ja-JP" sz="2400" b="0" cap="none" spc="0" dirty="0" smtClean="0">
              <a:ln w="0"/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r>
              <a:rPr lang="en-US" altLang="ja-JP" sz="2400" b="0" cap="none" spc="0" dirty="0" smtClean="0">
                <a:ln w="0"/>
                <a:solidFill>
                  <a:srgbClr val="FF0000"/>
                </a:solidFill>
                <a:latin typeface="+mj-ea"/>
                <a:ea typeface="+mj-ea"/>
              </a:rPr>
              <a:t>48</a:t>
            </a:r>
            <a:r>
              <a:rPr lang="ja-JP" altLang="en-US" sz="2400" b="0" cap="none" spc="0" dirty="0" smtClean="0">
                <a:ln w="0"/>
                <a:solidFill>
                  <a:srgbClr val="FF0000"/>
                </a:solidFill>
                <a:latin typeface="+mj-ea"/>
                <a:ea typeface="+mj-ea"/>
              </a:rPr>
              <a:t>文字の</a:t>
            </a:r>
            <a:endParaRPr lang="en-US" altLang="ja-JP" sz="2400" b="0" cap="none" spc="0" dirty="0" smtClean="0">
              <a:ln w="0"/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2400" b="0" cap="none" spc="0" dirty="0" smtClean="0">
                <a:ln w="0"/>
                <a:solidFill>
                  <a:srgbClr val="FF0000"/>
                </a:solidFill>
                <a:latin typeface="+mj-ea"/>
                <a:ea typeface="+mj-ea"/>
              </a:rPr>
              <a:t>一文字ずつ</a:t>
            </a:r>
            <a:endParaRPr lang="en-US" altLang="ja-JP" sz="2400" b="0" cap="none" spc="0" dirty="0" smtClean="0">
              <a:ln w="0"/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2400" b="0" cap="none" spc="0" dirty="0" smtClean="0">
                <a:ln w="0"/>
                <a:solidFill>
                  <a:srgbClr val="FF0000"/>
                </a:solidFill>
                <a:latin typeface="+mj-ea"/>
                <a:ea typeface="+mj-ea"/>
              </a:rPr>
              <a:t>を使って</a:t>
            </a:r>
            <a:endParaRPr lang="en-US" altLang="ja-JP" sz="2400" b="0" cap="none" spc="0" dirty="0" smtClean="0">
              <a:ln w="0"/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2400" dirty="0">
                <a:ln w="0"/>
                <a:solidFill>
                  <a:srgbClr val="FF0000"/>
                </a:solidFill>
                <a:latin typeface="+mj-ea"/>
                <a:ea typeface="+mj-ea"/>
              </a:rPr>
              <a:t>丑年</a:t>
            </a:r>
            <a:r>
              <a:rPr lang="ja-JP" altLang="en-US" sz="2400" dirty="0" smtClean="0">
                <a:ln w="0"/>
                <a:solidFill>
                  <a:srgbClr val="FF0000"/>
                </a:solidFill>
                <a:latin typeface="+mj-ea"/>
                <a:ea typeface="+mj-ea"/>
              </a:rPr>
              <a:t>を</a:t>
            </a:r>
            <a:endParaRPr lang="en-US" altLang="ja-JP" sz="2400" dirty="0" smtClean="0">
              <a:ln w="0"/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2400" dirty="0" smtClean="0">
                <a:ln w="0"/>
                <a:solidFill>
                  <a:srgbClr val="FF0000"/>
                </a:solidFill>
                <a:latin typeface="+mj-ea"/>
                <a:ea typeface="+mj-ea"/>
              </a:rPr>
              <a:t>寿ぎました</a:t>
            </a:r>
            <a:endParaRPr lang="ja-JP" altLang="en-US" sz="2400" b="0" cap="none" spc="0" dirty="0">
              <a:ln w="0"/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5" name="字幕 2">
            <a:extLst>
              <a:ext uri="{FF2B5EF4-FFF2-40B4-BE49-F238E27FC236}">
                <a16:creationId xmlns="" xmlns:a16="http://schemas.microsoft.com/office/drawing/2014/main" id="{D1997ED8-79F6-4E93-95F2-920A9E2194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488727" y="36596"/>
            <a:ext cx="10011104" cy="387936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ja-JP" altLang="en-US" sz="4800" dirty="0" smtClean="0">
                <a:solidFill>
                  <a:srgbClr val="FF0000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うし</a:t>
            </a:r>
            <a:r>
              <a:rPr lang="ja-JP" altLang="en-US" sz="4800" dirty="0">
                <a:latin typeface="AR P明朝体U" panose="020B0600010101010101" pitchFamily="50" charset="-128"/>
                <a:ea typeface="AR P明朝体U" panose="020B0600010101010101" pitchFamily="50" charset="-128"/>
              </a:rPr>
              <a:t>に</a:t>
            </a:r>
            <a:r>
              <a:rPr lang="ja-JP" altLang="en-US" sz="4800" dirty="0" smtClean="0">
                <a:latin typeface="AR P明朝体U" panose="020B0600010101010101" pitchFamily="50" charset="-128"/>
                <a:ea typeface="AR P明朝体U" panose="020B0600010101010101" pitchFamily="50" charset="-128"/>
              </a:rPr>
              <a:t>ひかれて</a:t>
            </a:r>
            <a:r>
              <a:rPr lang="ja-JP" altLang="en-US" sz="4800" dirty="0">
                <a:latin typeface="AR P明朝体U" panose="020B0600010101010101" pitchFamily="50" charset="-128"/>
                <a:ea typeface="AR P明朝体U" panose="020B0600010101010101" pitchFamily="50" charset="-128"/>
              </a:rPr>
              <a:t>　どこ</a:t>
            </a:r>
            <a:r>
              <a:rPr lang="ja-JP" altLang="en-US" sz="4800" dirty="0" smtClean="0">
                <a:latin typeface="AR P明朝体U" panose="020B0600010101010101" pitchFamily="50" charset="-128"/>
                <a:ea typeface="AR P明朝体U" panose="020B0600010101010101" pitchFamily="50" charset="-128"/>
              </a:rPr>
              <a:t>まいる</a:t>
            </a:r>
            <a:endParaRPr lang="en-US" altLang="ja-JP" sz="4800" dirty="0">
              <a:latin typeface="AR P明朝体U" panose="020B0600010101010101" pitchFamily="50" charset="-128"/>
              <a:ea typeface="AR P明朝体U" panose="020B0600010101010101" pitchFamily="50" charset="-128"/>
            </a:endParaRPr>
          </a:p>
          <a:p>
            <a:r>
              <a:rPr lang="ja-JP" altLang="en-US" sz="4800" dirty="0">
                <a:latin typeface="AR P明朝体U" panose="020B0600010101010101" pitchFamily="50" charset="-128"/>
                <a:ea typeface="AR P明朝体U" panose="020B0600010101010101" pitchFamily="50" charset="-128"/>
              </a:rPr>
              <a:t>　　の</a:t>
            </a:r>
            <a:r>
              <a:rPr lang="ja-JP" altLang="en-US" sz="4800" dirty="0" err="1" smtClean="0">
                <a:latin typeface="AR P明朝体U" panose="020B0600010101010101" pitchFamily="50" charset="-128"/>
                <a:ea typeface="AR P明朝体U" panose="020B0600010101010101" pitchFamily="50" charset="-128"/>
              </a:rPr>
              <a:t>ろり</a:t>
            </a:r>
            <a:r>
              <a:rPr lang="ja-JP" altLang="en-US" sz="4800" dirty="0" smtClean="0">
                <a:latin typeface="AR P明朝体U" panose="020B0600010101010101" pitchFamily="50" charset="-128"/>
                <a:ea typeface="AR P明朝体U" panose="020B0600010101010101" pitchFamily="50" charset="-128"/>
              </a:rPr>
              <a:t>あゆみは</a:t>
            </a:r>
            <a:endParaRPr lang="ja-JP" altLang="en-US" sz="4800" dirty="0">
              <a:latin typeface="AR P明朝体U" panose="020B0600010101010101" pitchFamily="50" charset="-128"/>
              <a:ea typeface="AR P明朝体U" panose="020B0600010101010101" pitchFamily="50" charset="-128"/>
            </a:endParaRPr>
          </a:p>
          <a:p>
            <a:r>
              <a:rPr lang="ja-JP" altLang="en-US" sz="4800" dirty="0" smtClean="0">
                <a:latin typeface="AR P明朝体U" panose="020B0600010101010101" pitchFamily="50" charset="-128"/>
                <a:ea typeface="AR P明朝体U" panose="020B0600010101010101" pitchFamily="50" charset="-128"/>
              </a:rPr>
              <a:t>おそくも</a:t>
            </a:r>
            <a:r>
              <a:rPr lang="ja-JP" altLang="en-US" sz="4800" dirty="0">
                <a:latin typeface="AR P明朝体U" panose="020B0600010101010101" pitchFamily="50" charset="-128"/>
                <a:ea typeface="AR P明朝体U" panose="020B0600010101010101" pitchFamily="50" charset="-128"/>
              </a:rPr>
              <a:t>　</a:t>
            </a:r>
            <a:r>
              <a:rPr lang="ja-JP" altLang="en-US" sz="4800" dirty="0" smtClean="0">
                <a:latin typeface="AR P明朝体U" panose="020B0600010101010101" pitchFamily="50" charset="-128"/>
                <a:ea typeface="AR P明朝体U" panose="020B0600010101010101" pitchFamily="50" charset="-128"/>
              </a:rPr>
              <a:t>ふえぬ</a:t>
            </a:r>
            <a:endParaRPr lang="en-US" altLang="ja-JP" sz="4800" dirty="0">
              <a:latin typeface="AR P明朝体U" panose="020B0600010101010101" pitchFamily="50" charset="-128"/>
              <a:ea typeface="AR P明朝体U" panose="020B0600010101010101" pitchFamily="50" charset="-128"/>
            </a:endParaRPr>
          </a:p>
          <a:p>
            <a:r>
              <a:rPr lang="ja-JP" altLang="en-US" sz="4800" dirty="0" smtClean="0">
                <a:solidFill>
                  <a:srgbClr val="FF0000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ね</a:t>
            </a:r>
            <a:r>
              <a:rPr lang="ja-JP" altLang="en-US" sz="4800" dirty="0">
                <a:latin typeface="AR P明朝体U" panose="020B0600010101010101" pitchFamily="50" charset="-128"/>
                <a:ea typeface="AR P明朝体U" panose="020B0600010101010101" pitchFamily="50" charset="-128"/>
              </a:rPr>
              <a:t>　</a:t>
            </a:r>
            <a:r>
              <a:rPr lang="ja-JP" altLang="en-US" sz="4800" dirty="0" smtClean="0">
                <a:latin typeface="AR P明朝体U" panose="020B0600010101010101" pitchFamily="50" charset="-128"/>
                <a:ea typeface="AR P明朝体U" panose="020B0600010101010101" pitchFamily="50" charset="-128"/>
              </a:rPr>
              <a:t>やすめ　</a:t>
            </a:r>
            <a:r>
              <a:rPr lang="ja-JP" altLang="en-US" sz="4800" dirty="0" smtClean="0">
                <a:solidFill>
                  <a:srgbClr val="FF0000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ほん</a:t>
            </a:r>
            <a:r>
              <a:rPr lang="ja-JP" altLang="en-US" sz="4800" dirty="0" smtClean="0">
                <a:latin typeface="AR P明朝体U" panose="020B0600010101010101" pitchFamily="50" charset="-128"/>
                <a:ea typeface="AR P明朝体U" panose="020B0600010101010101" pitchFamily="50" charset="-128"/>
              </a:rPr>
              <a:t>をよむ</a:t>
            </a:r>
            <a:endParaRPr lang="en-US" altLang="ja-JP" sz="4800" dirty="0">
              <a:latin typeface="AR P明朝体U" panose="020B0600010101010101" pitchFamily="50" charset="-128"/>
              <a:ea typeface="AR P明朝体U" panose="020B0600010101010101" pitchFamily="50" charset="-128"/>
            </a:endParaRPr>
          </a:p>
          <a:p>
            <a:r>
              <a:rPr lang="ja-JP" altLang="en-US" sz="4800" dirty="0" smtClean="0">
                <a:solidFill>
                  <a:srgbClr val="FF0000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ちゑ</a:t>
            </a:r>
            <a:r>
              <a:rPr lang="ja-JP" altLang="en-US" sz="4800" dirty="0" smtClean="0">
                <a:latin typeface="AR P明朝体U" panose="020B0600010101010101" pitchFamily="50" charset="-128"/>
                <a:ea typeface="AR P明朝体U" panose="020B0600010101010101" pitchFamily="50" charset="-128"/>
              </a:rPr>
              <a:t>だせ</a:t>
            </a:r>
            <a:r>
              <a:rPr lang="ja-JP" altLang="en-US" sz="4800" dirty="0">
                <a:latin typeface="AR P明朝体U" panose="020B0600010101010101" pitchFamily="50" charset="-128"/>
                <a:ea typeface="AR P明朝体U" panose="020B0600010101010101" pitchFamily="50" charset="-128"/>
              </a:rPr>
              <a:t>　</a:t>
            </a:r>
            <a:r>
              <a:rPr lang="ja-JP" altLang="en-US" sz="4800" dirty="0" smtClean="0">
                <a:solidFill>
                  <a:srgbClr val="FF0000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わら</a:t>
            </a:r>
            <a:r>
              <a:rPr lang="ja-JP" altLang="en-US" sz="4800" dirty="0" smtClean="0">
                <a:latin typeface="AR P明朝体U" panose="020B0600010101010101" pitchFamily="50" charset="-128"/>
                <a:ea typeface="AR P明朝体U" panose="020B0600010101010101" pitchFamily="50" charset="-128"/>
              </a:rPr>
              <a:t>ゐ　さきへつなげ</a:t>
            </a:r>
            <a:endParaRPr lang="en-US" altLang="ja-JP" sz="4800" dirty="0">
              <a:latin typeface="AR P明朝体U" panose="020B0600010101010101" pitchFamily="50" charset="-128"/>
              <a:ea typeface="AR P明朝体U" panose="020B0600010101010101" pitchFamily="50" charset="-128"/>
            </a:endParaRPr>
          </a:p>
          <a:p>
            <a:r>
              <a:rPr lang="ja-JP" altLang="en-US" sz="4800" dirty="0">
                <a:latin typeface="AR P明朝体U" panose="020B0600010101010101" pitchFamily="50" charset="-128"/>
                <a:ea typeface="AR P明朝体U" panose="020B0600010101010101" pitchFamily="50" charset="-128"/>
              </a:rPr>
              <a:t>　</a:t>
            </a:r>
          </a:p>
          <a:p>
            <a:endParaRPr kumimoji="1" lang="ja-JP" altLang="en-US" sz="4000" dirty="0">
              <a:latin typeface="AR P明朝体U" panose="020B0600010101010101" pitchFamily="50" charset="-128"/>
              <a:ea typeface="AR P明朝体U" panose="020B0600010101010101" pitchFamily="50" charset="-128"/>
            </a:endParaRPr>
          </a:p>
        </p:txBody>
      </p:sp>
      <p:pic>
        <p:nvPicPr>
          <p:cNvPr id="58" name="図 57">
            <a:extLst>
              <a:ext uri="{FF2B5EF4-FFF2-40B4-BE49-F238E27FC236}">
                <a16:creationId xmlns="" xmlns:a16="http://schemas.microsoft.com/office/drawing/2014/main" id="{4AF37A86-D80C-4E9C-8EAC-0C5545EDE1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83" y="4239120"/>
            <a:ext cx="2432309" cy="216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6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-0.35017 -0.77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17" y="-3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1.85185E-6 L -0.40782 -0.879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99" y="-4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0.01007 -0.66574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" y="-3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1.85185E-6 L -0.40782 -0.87963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99" y="-4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59259E-6 L -0.47343 -0.67014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81" y="-3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0.39739 -0.76967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61" y="-3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0.00046 L 0.34427 -0.87731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58" y="-4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5 -0.00879 L 0.19966 -0.6618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-3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0.00046 L 0.65486 -0.87731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4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-0.09583 -0.77199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92" y="-3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6 0.00533 L 0.76701 -0.6618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1" y="-3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5 -0.00879 L 0.20903 -0.6618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85" y="-3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-0.22952 -0.66389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76" y="-3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500"/>
                            </p:stCondLst>
                            <p:childTnLst>
                              <p:par>
                                <p:cTn id="4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0.34114 -0.55602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49" y="-2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-0.0342 -0.55602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9" y="-2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500"/>
                            </p:stCondLst>
                            <p:childTnLst>
                              <p:par>
                                <p:cTn id="50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0.00046 L 0.3309 -0.77384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98" y="-3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5 0.00046 L 0.21841 -0.7669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-3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500"/>
                            </p:stCondLst>
                            <p:childTnLst>
                              <p:par>
                                <p:cTn id="56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0.00046 L 0.14392 -0.76458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1" y="-3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L 0.5882 -0.54953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10" y="-2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0"/>
                            </p:stCondLst>
                            <p:childTnLst>
                              <p:par>
                                <p:cTn id="62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96296E-6 L -0.38854 -0.54676 " pathEditMode="relative" rAng="0" ptsTypes="AA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27" y="-2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9 -0.00671 L 0.23993 -0.54444 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93" y="-2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500"/>
                            </p:stCondLst>
                            <p:childTnLst>
                              <p:par>
                                <p:cTn id="6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-0.32326 -0.53981 " pathEditMode="relative" rAng="0" ptsTypes="AA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63" y="-2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000"/>
                            </p:stCondLst>
                            <p:childTnLst>
                              <p:par>
                                <p:cTn id="71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-0.32083 -0.65255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42" y="-3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500"/>
                            </p:stCondLst>
                            <p:childTnLst>
                              <p:par>
                                <p:cTn id="7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96296E-6 L -0.38437 -0.54444 " pathEditMode="relative" rAng="0" ptsTypes="AA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19" y="-2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0"/>
                            </p:stCondLst>
                            <p:childTnLst>
                              <p:par>
                                <p:cTn id="77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 L 0.55017 -0.65694 " pathEditMode="relative" rAng="0" ptsTypes="AA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00" y="-3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500"/>
                            </p:stCondLst>
                            <p:childTnLst>
                              <p:par>
                                <p:cTn id="80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0.12413 -0.44328 " pathEditMode="relative" rAng="0" ptsTypes="AA">
                                      <p:cBhvr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98" y="-2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6000"/>
                            </p:stCondLst>
                            <p:childTnLst>
                              <p:par>
                                <p:cTn id="83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9 -0.00672 L -0.06024 -0.43866 " pathEditMode="relative" rAng="0" ptsTypes="AA">
                                      <p:cBhvr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7" y="-2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6500"/>
                            </p:stCondLst>
                            <p:childTnLst>
                              <p:par>
                                <p:cTn id="86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89 -0.00672 L -0.46945 -0.42963 " pathEditMode="relative" rAng="0" ptsTypes="AA">
                                      <p:cBhvr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76" y="-2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7000"/>
                            </p:stCondLst>
                            <p:childTnLst>
                              <p:par>
                                <p:cTn id="89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-0.52969 -0.5375 " pathEditMode="relative" rAng="0" ptsTypes="AA">
                                      <p:cBhvr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19" y="-2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7500"/>
                            </p:stCondLst>
                            <p:childTnLst>
                              <p:par>
                                <p:cTn id="92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 L -0.02326 -0.5375 " pathEditMode="relative" rAng="0" ptsTypes="AA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3" y="-2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000"/>
                            </p:stCondLst>
                            <p:childTnLst>
                              <p:par>
                                <p:cTn id="9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268 0.22454 L 0.27691 -0.32731 " pathEditMode="relative" rAng="0" ptsTypes="AA">
                                      <p:cBhvr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79" y="-2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8500"/>
                            </p:stCondLst>
                            <p:childTnLst>
                              <p:par>
                                <p:cTn id="9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-0.32795 -0.5331 " pathEditMode="relative" rAng="0" ptsTypes="AA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63" y="-2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1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33333E-6 L -0.01111 -0.32361 " pathEditMode="relative" rAng="0" ptsTypes="AA">
                                      <p:cBhvr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" y="-1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-0.14514 -0.32569 " pathEditMode="relative" rAng="0" ptsTypes="AA">
                                      <p:cBhvr>
                                        <p:cTn id="1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57" y="-1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7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0.41285 -0.43195 " pathEditMode="relative" rAng="0" ptsTypes="AA">
                                      <p:cBhvr>
                                        <p:cTn id="10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42" y="-2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0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-0.42674 -0.20972 " pathEditMode="relative" rAng="0" ptsTypes="AA">
                                      <p:cBhvr>
                                        <p:cTn id="1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37" y="-1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13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-0.5427 -0.41921 " pathEditMode="relative" rAng="0" ptsTypes="AA">
                                      <p:cBhvr>
                                        <p:cTn id="1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35" y="-2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6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79444 -0.21389 " pathEditMode="relative" rAng="0" ptsTypes="AA">
                                      <p:cBhvr>
                                        <p:cTn id="1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22" y="-1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9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-0.59357 -0.41921 " pathEditMode="relative" rAng="0" ptsTypes="AA">
                                      <p:cBhvr>
                                        <p:cTn id="1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44" y="-2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2500"/>
                            </p:stCondLst>
                            <p:childTnLst>
                              <p:par>
                                <p:cTn id="122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-0.40156 -0.2074 " pathEditMode="relative" rAng="0" ptsTypes="AA">
                                      <p:cBhvr>
                                        <p:cTn id="1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87" y="-1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2222E-6 L 0.08646 -0.31366 " pathEditMode="relative" rAng="0" ptsTypes="AA">
                                      <p:cBhvr>
                                        <p:cTn id="1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1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3500"/>
                            </p:stCondLst>
                            <p:childTnLst>
                              <p:par>
                                <p:cTn id="12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L -0.03924 -0.31134 " pathEditMode="relative" rAng="0" ptsTypes="AA">
                                      <p:cBhvr>
                                        <p:cTn id="1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2" y="-1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31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0.346 -0.41713 " pathEditMode="relative" rAng="0" ptsTypes="AA">
                                      <p:cBhvr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-20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4500"/>
                            </p:stCondLst>
                            <p:childTnLst>
                              <p:par>
                                <p:cTn id="13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35347 -0.41481 " pathEditMode="relative" rAng="0" ptsTypes="AA">
                                      <p:cBhvr>
                                        <p:cTn id="1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26" y="-2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5000"/>
                            </p:stCondLst>
                            <p:childTnLst>
                              <p:par>
                                <p:cTn id="137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0.3776 -0.20972 " pathEditMode="relative" rAng="0" ptsTypes="AA">
                                      <p:cBhvr>
                                        <p:cTn id="1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45" y="-1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40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89 -0.00671 L 0.64635 -0.31782 " pathEditMode="relative" rAng="0" ptsTypes="AA">
                                      <p:cBhvr>
                                        <p:cTn id="1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23" y="-1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6000"/>
                            </p:stCondLst>
                            <p:childTnLst>
                              <p:par>
                                <p:cTn id="143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L 0.58593 -0.31365 " pathEditMode="relative" rAng="0" ptsTypes="AA">
                                      <p:cBhvr>
                                        <p:cTn id="1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88" y="-1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6500"/>
                            </p:stCondLst>
                            <p:childTnLst>
                              <p:par>
                                <p:cTn id="146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0.04514 -0.30787 " pathEditMode="relative" rAng="0" ptsTypes="AA">
                                      <p:cBhvr>
                                        <p:cTn id="1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7" y="-1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7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31500"/>
                            </p:stCondLst>
                            <p:childTnLst>
                              <p:par>
                                <p:cTn id="178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2550"/>
                            </p:stCondLst>
                            <p:childTnLst>
                              <p:par>
                                <p:cTn id="185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3350"/>
                            </p:stCondLst>
                            <p:childTnLst>
                              <p:par>
                                <p:cTn id="19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4150"/>
                            </p:stCondLst>
                            <p:childTnLst>
                              <p:par>
                                <p:cTn id="199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35050"/>
                            </p:stCondLst>
                            <p:childTnLst>
                              <p:par>
                                <p:cTn id="206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6150"/>
                            </p:stCondLst>
                            <p:childTnLst>
                              <p:par>
                                <p:cTn id="213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36600"/>
                            </p:stCondLst>
                            <p:childTnLst>
                              <p:par>
                                <p:cTn id="2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41600"/>
                            </p:stCondLst>
                            <p:childTnLst>
                              <p:par>
                                <p:cTn id="2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3" grpId="0"/>
      <p:bldP spid="5" grpId="0" build="allAtOnce" animBg="1"/>
      <p:bldP spid="5" grpId="1" build="p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67</Words>
  <Application>Microsoft Office PowerPoint</Application>
  <PresentationFormat>画面に合わせる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 P明朝体U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シニア大楽 御茶水</dc:creator>
  <cp:lastModifiedBy>シニア大楽 御茶水</cp:lastModifiedBy>
  <cp:revision>17</cp:revision>
  <dcterms:created xsi:type="dcterms:W3CDTF">2020-12-11T11:53:26Z</dcterms:created>
  <dcterms:modified xsi:type="dcterms:W3CDTF">2020-12-13T01:49:52Z</dcterms:modified>
</cp:coreProperties>
</file>